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</p:sldMasterIdLst>
  <p:notesMasterIdLst>
    <p:notesMasterId r:id="rId19"/>
  </p:notesMasterIdLst>
  <p:handoutMasterIdLst>
    <p:handoutMasterId r:id="rId20"/>
  </p:handoutMasterIdLst>
  <p:sldIdLst>
    <p:sldId id="273" r:id="rId3"/>
    <p:sldId id="257" r:id="rId4"/>
    <p:sldId id="259" r:id="rId5"/>
    <p:sldId id="261" r:id="rId6"/>
    <p:sldId id="262" r:id="rId7"/>
    <p:sldId id="260" r:id="rId8"/>
    <p:sldId id="263" r:id="rId9"/>
    <p:sldId id="264" r:id="rId10"/>
    <p:sldId id="258" r:id="rId11"/>
    <p:sldId id="267" r:id="rId12"/>
    <p:sldId id="266" r:id="rId13"/>
    <p:sldId id="268" r:id="rId14"/>
    <p:sldId id="269" r:id="rId15"/>
    <p:sldId id="270" r:id="rId16"/>
    <p:sldId id="271" r:id="rId17"/>
    <p:sldId id="272" r:id="rId18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B058748D-1AF2-477A-BE07-698EC24F58C6}" type="datetimeFigureOut">
              <a:rPr lang="en-AU" smtClean="0"/>
              <a:t>8/05/2022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1E0631F7-2285-487E-97C4-F975189003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4880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A8127912-9E6C-4D15-AC6D-1C1599B72C01}" type="datetimeFigureOut">
              <a:rPr lang="en-AU" smtClean="0"/>
              <a:t>8/05/2022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AE8D6B69-B52C-4BA1-AAB2-C0C3A6BDCD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858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D6B69-B52C-4BA1-AAB2-C0C3A6BDCD2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5328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D6B69-B52C-4BA1-AAB2-C0C3A6BDCD2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8727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D6B69-B52C-4BA1-AAB2-C0C3A6BDCD24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6642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D6B69-B52C-4BA1-AAB2-C0C3A6BDCD24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6893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D6B69-B52C-4BA1-AAB2-C0C3A6BDCD24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2536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D6B69-B52C-4BA1-AAB2-C0C3A6BDCD24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6309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D6B69-B52C-4BA1-AAB2-C0C3A6BDCD24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0042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E5E13CC-1C8E-4750-93F3-1F9E65FC1968}" type="datetimeFigureOut">
              <a:rPr lang="en-AU" smtClean="0"/>
              <a:t>8/05/2022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BB8577-75D9-41D0-ADA8-913EC07A2350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13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13CC-1C8E-4750-93F3-1F9E65FC1968}" type="datetimeFigureOut">
              <a:rPr lang="en-AU" smtClean="0"/>
              <a:t>8/05/2022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8577-75D9-41D0-ADA8-913EC07A23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490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13CC-1C8E-4750-93F3-1F9E65FC1968}" type="datetimeFigureOut">
              <a:rPr lang="en-AU" smtClean="0"/>
              <a:t>8/05/2022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8577-75D9-41D0-ADA8-913EC07A2350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08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13CC-1C8E-4750-93F3-1F9E65FC1968}" type="datetimeFigureOut">
              <a:rPr lang="en-AU" smtClean="0"/>
              <a:t>8/05/2022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8577-75D9-41D0-ADA8-913EC07A2350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173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13CC-1C8E-4750-93F3-1F9E65FC1968}" type="datetimeFigureOut">
              <a:rPr lang="en-AU" smtClean="0"/>
              <a:t>8/05/2022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8577-75D9-41D0-ADA8-913EC07A23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473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13CC-1C8E-4750-93F3-1F9E65FC1968}" type="datetimeFigureOut">
              <a:rPr lang="en-AU" smtClean="0"/>
              <a:t>8/05/2022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8577-75D9-41D0-ADA8-913EC07A2350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84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13CC-1C8E-4750-93F3-1F9E65FC1968}" type="datetimeFigureOut">
              <a:rPr lang="en-AU" smtClean="0"/>
              <a:t>8/05/2022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8577-75D9-41D0-ADA8-913EC07A2350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037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13CC-1C8E-4750-93F3-1F9E65FC1968}" type="datetimeFigureOut">
              <a:rPr lang="en-AU" smtClean="0"/>
              <a:t>8/05/2022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8577-75D9-41D0-ADA8-913EC07A2350}" type="slidenum">
              <a:rPr lang="en-AU" smtClean="0"/>
              <a:t>‹#›</a:t>
            </a:fld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196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13CC-1C8E-4750-93F3-1F9E65FC1968}" type="datetimeFigureOut">
              <a:rPr lang="en-AU" smtClean="0"/>
              <a:t>8/05/2022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8577-75D9-41D0-ADA8-913EC07A2350}" type="slidenum">
              <a:rPr lang="en-AU" smtClean="0"/>
              <a:t>‹#›</a:t>
            </a:fld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793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11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6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13CC-1C8E-4750-93F3-1F9E65FC1968}" type="datetimeFigureOut">
              <a:rPr lang="en-AU" smtClean="0"/>
              <a:t>8/05/2022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8577-75D9-41D0-ADA8-913EC07A23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1948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118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62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69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78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39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50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03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84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633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059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13CC-1C8E-4750-93F3-1F9E65FC1968}" type="datetimeFigureOut">
              <a:rPr lang="en-AU" smtClean="0"/>
              <a:t>8/05/2022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8577-75D9-41D0-ADA8-913EC07A2350}" type="slidenum">
              <a:rPr lang="en-AU" smtClean="0"/>
              <a:t>‹#›</a:t>
            </a:fld>
            <a:endParaRPr lang="en-A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480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98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197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068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517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58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13CC-1C8E-4750-93F3-1F9E65FC1968}" type="datetimeFigureOut">
              <a:rPr lang="en-AU" smtClean="0"/>
              <a:t>8/05/2022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8577-75D9-41D0-ADA8-913EC07A23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954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13CC-1C8E-4750-93F3-1F9E65FC1968}" type="datetimeFigureOut">
              <a:rPr lang="en-AU" smtClean="0"/>
              <a:t>8/05/2022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8577-75D9-41D0-ADA8-913EC07A2350}" type="slidenum">
              <a:rPr lang="en-AU" smtClean="0"/>
              <a:t>‹#›</a:t>
            </a:fld>
            <a:endParaRPr lang="en-A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13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13CC-1C8E-4750-93F3-1F9E65FC1968}" type="datetimeFigureOut">
              <a:rPr lang="en-AU" smtClean="0"/>
              <a:t>8/05/2022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8577-75D9-41D0-ADA8-913EC07A2350}" type="slidenum">
              <a:rPr lang="en-AU" smtClean="0"/>
              <a:t>‹#›</a:t>
            </a:fld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01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13CC-1C8E-4750-93F3-1F9E65FC1968}" type="datetimeFigureOut">
              <a:rPr lang="en-AU" smtClean="0"/>
              <a:t>8/05/2022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8577-75D9-41D0-ADA8-913EC07A23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558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13CC-1C8E-4750-93F3-1F9E65FC1968}" type="datetimeFigureOut">
              <a:rPr lang="en-AU" smtClean="0"/>
              <a:t>8/05/2022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8577-75D9-41D0-ADA8-913EC07A2350}" type="slidenum">
              <a:rPr lang="en-AU" smtClean="0"/>
              <a:t>‹#›</a:t>
            </a:fld>
            <a:endParaRPr lang="en-A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13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13CC-1C8E-4750-93F3-1F9E65FC1968}" type="datetimeFigureOut">
              <a:rPr lang="en-AU" smtClean="0"/>
              <a:t>8/05/2022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8577-75D9-41D0-ADA8-913EC07A23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1505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5E13CC-1C8E-4750-93F3-1F9E65FC1968}" type="datetimeFigureOut">
              <a:rPr lang="en-AU" smtClean="0"/>
              <a:t>8/05/2022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BB8577-75D9-41D0-ADA8-913EC07A23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648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84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077" y="236585"/>
            <a:ext cx="10088217" cy="836841"/>
          </a:xfrm>
        </p:spPr>
        <p:txBody>
          <a:bodyPr>
            <a:normAutofit fontScale="90000"/>
          </a:bodyPr>
          <a:lstStyle/>
          <a:p>
            <a:r>
              <a:rPr lang="en-US" sz="6000" b="1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Ephesians 3:14-19 (NIV)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753716" y="1112215"/>
            <a:ext cx="1068456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 this reason I kneel before the Father,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from whom his whole family in heaven and on earth derives its name.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pray that out of his glorious riches he may strengthen you with power through his Spirit in your inner being,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 that Christ may dwell in your hearts through faith. And I pray that you, being rooted and established in love,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may have power, together with all the saints, to grasp how wide and long and high and deep is the love of Christ,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 to know this love that surpasses knowledge--that you may be filled to the measure of all the fullness of God. </a:t>
            </a:r>
          </a:p>
        </p:txBody>
      </p:sp>
    </p:spTree>
    <p:extLst>
      <p:ext uri="{BB962C8B-B14F-4D97-AF65-F5344CB8AC3E}">
        <p14:creationId xmlns:p14="http://schemas.microsoft.com/office/powerpoint/2010/main" val="2219482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2888" y="1092820"/>
            <a:ext cx="1092819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/>
              <a:t>Family life in the Bible  - dealing with the lonely</a:t>
            </a:r>
          </a:p>
          <a:p>
            <a:endParaRPr lang="en-AU" sz="4000" b="1" dirty="0"/>
          </a:p>
          <a:p>
            <a:r>
              <a:rPr lang="en-AU" sz="3600" dirty="0"/>
              <a:t>Psalm 68:5-6</a:t>
            </a:r>
          </a:p>
        </p:txBody>
      </p:sp>
      <p:pic>
        <p:nvPicPr>
          <p:cNvPr id="5122" name="Picture 2" descr="Praying the Psalms: Mon, 17 Sep – Psalm 68 ~ The Lord gives the word, and a  great army brings the good news. – The Peanut Gall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116" y="1891991"/>
            <a:ext cx="62960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784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668" y="1003610"/>
            <a:ext cx="11385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/>
              <a:t>Family life in the Bible  - dealing with in-laws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38868" y="2106909"/>
            <a:ext cx="93335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/>
              <a:t>Ruth  and Naomi   Old Testament book of Ruth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/>
              <a:t>What is our response when life does not work out how we would like?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/>
              <a:t>How do we relate to your in-laws?</a:t>
            </a:r>
          </a:p>
        </p:txBody>
      </p:sp>
    </p:spTree>
    <p:extLst>
      <p:ext uri="{BB962C8B-B14F-4D97-AF65-F5344CB8AC3E}">
        <p14:creationId xmlns:p14="http://schemas.microsoft.com/office/powerpoint/2010/main" val="1984614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668" y="1003610"/>
            <a:ext cx="11385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/>
              <a:t>Family life in the Bible  - dealing with in-laws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38868" y="2106909"/>
            <a:ext cx="93335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/>
              <a:t>Peter and his mother-in-law  New Testament   Mark 1:29-31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/>
              <a:t>Are you supportive to your family?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/>
              <a:t>Are you praying for your family and in-laws?</a:t>
            </a:r>
          </a:p>
        </p:txBody>
      </p:sp>
    </p:spTree>
    <p:extLst>
      <p:ext uri="{BB962C8B-B14F-4D97-AF65-F5344CB8AC3E}">
        <p14:creationId xmlns:p14="http://schemas.microsoft.com/office/powerpoint/2010/main" val="1812406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668" y="1003610"/>
            <a:ext cx="11385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/>
              <a:t>Family life in the Bible  - creating family</a:t>
            </a:r>
          </a:p>
        </p:txBody>
      </p:sp>
      <p:sp>
        <p:nvSpPr>
          <p:cNvPr id="3" name="Rectangle 2"/>
          <p:cNvSpPr/>
          <p:nvPr/>
        </p:nvSpPr>
        <p:spPr>
          <a:xfrm>
            <a:off x="1538868" y="2106909"/>
            <a:ext cx="93335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/>
              <a:t>Proverbs 18:24  There is a friend who sticks closer than a brother</a:t>
            </a:r>
          </a:p>
        </p:txBody>
      </p:sp>
    </p:spTree>
    <p:extLst>
      <p:ext uri="{BB962C8B-B14F-4D97-AF65-F5344CB8AC3E}">
        <p14:creationId xmlns:p14="http://schemas.microsoft.com/office/powerpoint/2010/main" val="2209970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668" y="1003610"/>
            <a:ext cx="11385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/>
              <a:t>Family life in the Bible  - favourites</a:t>
            </a:r>
          </a:p>
        </p:txBody>
      </p:sp>
      <p:pic>
        <p:nvPicPr>
          <p:cNvPr id="6150" name="Picture 6" descr="Cadbury Favourites 570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063" y="1808016"/>
            <a:ext cx="4381888" cy="438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30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668" y="1003610"/>
            <a:ext cx="11385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/>
              <a:t>Family life in the Bible  - favourites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1668" y="1939641"/>
            <a:ext cx="101253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/>
              <a:t>Genesis 25:19-34,  26-34-35,  27-33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/>
              <a:t>Isaac and Rebecca and their twin sons Esau and Jacob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/>
              <a:t>Romans 2:11  For God does not show favouritism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/>
              <a:t>James 2:1  As believers in our glorious Lord Jesus Christ, don’t show favouritism</a:t>
            </a:r>
          </a:p>
        </p:txBody>
      </p:sp>
    </p:spTree>
    <p:extLst>
      <p:ext uri="{BB962C8B-B14F-4D97-AF65-F5344CB8AC3E}">
        <p14:creationId xmlns:p14="http://schemas.microsoft.com/office/powerpoint/2010/main" val="881018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brief history of the Valentine's Day chocolate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612" y="268900"/>
            <a:ext cx="9429750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99003" y="2475130"/>
            <a:ext cx="287681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Like a box of </a:t>
            </a:r>
          </a:p>
          <a:p>
            <a:pPr algn="ctr"/>
            <a:r>
              <a:rPr lang="en-AU" sz="4000" dirty="0">
                <a:solidFill>
                  <a:schemeClr val="bg1"/>
                </a:solidFill>
              </a:rPr>
              <a:t>chocolates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99003" y="1644133"/>
            <a:ext cx="27826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800" b="1" dirty="0">
                <a:solidFill>
                  <a:schemeClr val="bg1"/>
                </a:solidFill>
              </a:rPr>
              <a:t>Family</a:t>
            </a:r>
            <a:r>
              <a:rPr lang="en-AU" sz="4800" b="1" dirty="0"/>
              <a:t> </a:t>
            </a:r>
            <a:r>
              <a:rPr lang="en-AU" sz="4800" b="1" dirty="0">
                <a:solidFill>
                  <a:schemeClr val="bg1"/>
                </a:solidFill>
              </a:rPr>
              <a:t>life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55212" y="5021871"/>
            <a:ext cx="5020285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AU" sz="4800" b="1" dirty="0">
                <a:solidFill>
                  <a:schemeClr val="bg1"/>
                </a:solidFill>
              </a:rPr>
              <a:t>Mother’s Day 2022</a:t>
            </a:r>
          </a:p>
          <a:p>
            <a:pPr algn="ctr"/>
            <a:r>
              <a:rPr lang="en-AU" sz="3600" b="1" dirty="0">
                <a:solidFill>
                  <a:schemeClr val="bg1"/>
                </a:solidFill>
              </a:rPr>
              <a:t>Kay Brown</a:t>
            </a:r>
          </a:p>
        </p:txBody>
      </p:sp>
    </p:spTree>
    <p:extLst>
      <p:ext uri="{BB962C8B-B14F-4D97-AF65-F5344CB8AC3E}">
        <p14:creationId xmlns:p14="http://schemas.microsoft.com/office/powerpoint/2010/main" val="87391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brief history of the Valentine's Day chocolate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612" y="268900"/>
            <a:ext cx="9429750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99003" y="2475130"/>
            <a:ext cx="287681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Like a box of </a:t>
            </a:r>
          </a:p>
          <a:p>
            <a:pPr algn="ctr"/>
            <a:r>
              <a:rPr lang="en-AU" sz="4000" dirty="0">
                <a:solidFill>
                  <a:schemeClr val="bg1"/>
                </a:solidFill>
              </a:rPr>
              <a:t>chocolates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99003" y="1644133"/>
            <a:ext cx="27826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800" b="1" dirty="0">
                <a:solidFill>
                  <a:schemeClr val="bg1"/>
                </a:solidFill>
              </a:rPr>
              <a:t>Family</a:t>
            </a:r>
            <a:r>
              <a:rPr lang="en-AU" sz="4800" b="1" dirty="0"/>
              <a:t> </a:t>
            </a:r>
            <a:r>
              <a:rPr lang="en-AU" sz="4800" b="1" dirty="0">
                <a:solidFill>
                  <a:schemeClr val="bg1"/>
                </a:solidFill>
              </a:rPr>
              <a:t>life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55212" y="5021871"/>
            <a:ext cx="5020285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AU" sz="4800" b="1" dirty="0">
                <a:solidFill>
                  <a:schemeClr val="bg1"/>
                </a:solidFill>
              </a:rPr>
              <a:t>Mother’s Day 2022</a:t>
            </a:r>
          </a:p>
          <a:p>
            <a:pPr algn="ctr"/>
            <a:r>
              <a:rPr lang="en-AU" sz="3600" b="1" dirty="0">
                <a:solidFill>
                  <a:schemeClr val="bg1"/>
                </a:solidFill>
              </a:rPr>
              <a:t>Kay Brown</a:t>
            </a:r>
          </a:p>
        </p:txBody>
      </p:sp>
    </p:spTree>
    <p:extLst>
      <p:ext uri="{BB962C8B-B14F-4D97-AF65-F5344CB8AC3E}">
        <p14:creationId xmlns:p14="http://schemas.microsoft.com/office/powerpoint/2010/main" val="911985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Chocolate Box Quiz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6290" y="2909455"/>
            <a:ext cx="9400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/>
              <a:t>Soft Centre  	   /		Hard Centre</a:t>
            </a:r>
          </a:p>
        </p:txBody>
      </p:sp>
      <p:pic>
        <p:nvPicPr>
          <p:cNvPr id="1030" name="Picture 6" descr="Chocolate Individually Wrapped | Candy Ware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378862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955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Chocolate Box Quiz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6290" y="2909455"/>
            <a:ext cx="9400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/>
              <a:t>White     /       Milk       /      Dark</a:t>
            </a:r>
          </a:p>
        </p:txBody>
      </p:sp>
      <p:sp>
        <p:nvSpPr>
          <p:cNvPr id="4" name="AutoShape 2" descr="White, Milk, or Dark Chocolate – Which to Choose? - Ross Chocol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054" name="Picture 6" descr="Two Men and a Little Farm: POLL: WHITE, MILK, OR DARK CHOCOLAT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294" y="3987063"/>
            <a:ext cx="5386038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61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Chocolate Box Quiz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6290" y="2909455"/>
            <a:ext cx="9400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/>
              <a:t>Nut variety/ Orange/ Caramel/ Coffee/</a:t>
            </a:r>
          </a:p>
          <a:p>
            <a:r>
              <a:rPr lang="en-AU" sz="4000" b="1" dirty="0"/>
              <a:t>Strawberry/   Mint/   Turkish Delight   </a:t>
            </a:r>
          </a:p>
        </p:txBody>
      </p:sp>
      <p:sp>
        <p:nvSpPr>
          <p:cNvPr id="5" name="AutoShape 4" descr="Mixed Chocolate Fruit and Nut Variety Box - Wilson Candy | Wilson Cand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078" name="Picture 6" descr="Fine Handmade Chocolates Canber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068" y="4410795"/>
            <a:ext cx="4519414" cy="174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578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Chocolate Box Quiz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6290" y="2401365"/>
            <a:ext cx="9400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/>
              <a:t>Soft Centre    	/      Hard Centre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6289" y="3525876"/>
            <a:ext cx="73756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b="1" dirty="0"/>
              <a:t>White     /       Milk       /      Dark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6289" y="4592782"/>
            <a:ext cx="9400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/>
              <a:t>Nut variety/ Orange/ Caramel/ Coffee/</a:t>
            </a:r>
          </a:p>
          <a:p>
            <a:r>
              <a:rPr lang="en-AU" sz="4000" b="1" dirty="0"/>
              <a:t>Strawberry/   Mint/   Turkish Delight   </a:t>
            </a:r>
          </a:p>
        </p:txBody>
      </p:sp>
    </p:spTree>
    <p:extLst>
      <p:ext uri="{BB962C8B-B14F-4D97-AF65-F5344CB8AC3E}">
        <p14:creationId xmlns:p14="http://schemas.microsoft.com/office/powerpoint/2010/main" val="4165310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brief history of the Valentine's Day chocolate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066" y="246598"/>
            <a:ext cx="9429750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19813" y="1527280"/>
            <a:ext cx="32450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</a:rPr>
              <a:t>How do you eat a  box of 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</a:rPr>
              <a:t>Chocolates?</a:t>
            </a:r>
          </a:p>
        </p:txBody>
      </p:sp>
    </p:spTree>
    <p:extLst>
      <p:ext uri="{BB962C8B-B14F-4D97-AF65-F5344CB8AC3E}">
        <p14:creationId xmlns:p14="http://schemas.microsoft.com/office/powerpoint/2010/main" val="379580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brief history of the Valentine's Day chocolate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612" y="268900"/>
            <a:ext cx="9429750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99003" y="2475130"/>
            <a:ext cx="287681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Like a box of </a:t>
            </a:r>
          </a:p>
          <a:p>
            <a:pPr algn="ctr"/>
            <a:r>
              <a:rPr lang="en-AU" sz="4000" dirty="0">
                <a:solidFill>
                  <a:schemeClr val="bg1"/>
                </a:solidFill>
              </a:rPr>
              <a:t>chocolates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99003" y="1644133"/>
            <a:ext cx="27826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800" b="1" dirty="0">
                <a:solidFill>
                  <a:schemeClr val="bg1"/>
                </a:solidFill>
              </a:rPr>
              <a:t>Family</a:t>
            </a:r>
            <a:r>
              <a:rPr lang="en-AU" sz="4800" b="1" dirty="0"/>
              <a:t> </a:t>
            </a:r>
            <a:r>
              <a:rPr lang="en-AU" sz="4800" b="1" dirty="0">
                <a:solidFill>
                  <a:schemeClr val="bg1"/>
                </a:solidFill>
              </a:rPr>
              <a:t>life</a:t>
            </a:r>
          </a:p>
        </p:txBody>
      </p:sp>
    </p:spTree>
    <p:extLst>
      <p:ext uri="{BB962C8B-B14F-4D97-AF65-F5344CB8AC3E}">
        <p14:creationId xmlns:p14="http://schemas.microsoft.com/office/powerpoint/2010/main" val="288238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8868" y="1003610"/>
            <a:ext cx="109281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/>
              <a:t>Family life in the Bible – God’s Family</a:t>
            </a:r>
          </a:p>
          <a:p>
            <a:endParaRPr lang="en-AU" sz="4000" b="1" dirty="0"/>
          </a:p>
          <a:p>
            <a:endParaRPr lang="en-A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94985" y="2408663"/>
            <a:ext cx="9021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/>
              <a:t>Ephesians 3 14-19</a:t>
            </a:r>
          </a:p>
        </p:txBody>
      </p:sp>
      <p:pic>
        <p:nvPicPr>
          <p:cNvPr id="4098" name="Picture 2" descr="The Gods of the Earth. With Christianity's start date… | by Dr. Roy Murphy  | 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53" y="3166946"/>
            <a:ext cx="5531006" cy="276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832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2471</TotalTime>
  <Words>406</Words>
  <Application>Microsoft Office PowerPoint</Application>
  <PresentationFormat>Widescreen</PresentationFormat>
  <Paragraphs>61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Garamond</vt:lpstr>
      <vt:lpstr>Organic</vt:lpstr>
      <vt:lpstr>Depth</vt:lpstr>
      <vt:lpstr>Ephesians 3:14-19 (NIV)</vt:lpstr>
      <vt:lpstr>PowerPoint Presentation</vt:lpstr>
      <vt:lpstr>Chocolate Box Quiz</vt:lpstr>
      <vt:lpstr>Chocolate Box Quiz</vt:lpstr>
      <vt:lpstr>Chocolate Box Quiz</vt:lpstr>
      <vt:lpstr>Chocolate Box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Empart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Streamer</cp:lastModifiedBy>
  <cp:revision>14</cp:revision>
  <cp:lastPrinted>2022-05-05T07:39:22Z</cp:lastPrinted>
  <dcterms:created xsi:type="dcterms:W3CDTF">2022-04-23T21:04:15Z</dcterms:created>
  <dcterms:modified xsi:type="dcterms:W3CDTF">2022-05-08T01:17:39Z</dcterms:modified>
</cp:coreProperties>
</file>